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  <p:sldId id="258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64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r>
              <a:rPr lang="ro-RO" dirty="0" smtClean="0"/>
              <a:t>Animale de la fermă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3562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Așa cum le vedem în desene:</a:t>
            </a:r>
            <a:endParaRPr lang="ro-R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316" y="1676399"/>
            <a:ext cx="5639084" cy="4038601"/>
          </a:xfrm>
        </p:spPr>
      </p:pic>
    </p:spTree>
    <p:extLst>
      <p:ext uri="{BB962C8B-B14F-4D97-AF65-F5344CB8AC3E}">
        <p14:creationId xmlns:p14="http://schemas.microsoft.com/office/powerpoint/2010/main" val="407785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Cum arată de fapt?</a:t>
            </a:r>
            <a:endParaRPr lang="ro-R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777206"/>
            <a:ext cx="5715000" cy="4171950"/>
          </a:xfrm>
        </p:spPr>
      </p:pic>
    </p:spTree>
    <p:extLst>
      <p:ext uri="{BB962C8B-B14F-4D97-AF65-F5344CB8AC3E}">
        <p14:creationId xmlns:p14="http://schemas.microsoft.com/office/powerpoint/2010/main" val="2486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Cele mai întâlnite</a:t>
            </a:r>
            <a:endParaRPr lang="ro-RO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05000"/>
            <a:ext cx="4065037" cy="25406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429000"/>
            <a:ext cx="4243960" cy="28201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200400"/>
            <a:ext cx="5222487" cy="31185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291" y="2847109"/>
            <a:ext cx="4572000" cy="3200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981200"/>
            <a:ext cx="5049196" cy="33086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143000"/>
            <a:ext cx="4826464" cy="3201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124200"/>
            <a:ext cx="4032504" cy="290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6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Tot la fermă mai întâlnim:</a:t>
            </a:r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309" y="1295400"/>
            <a:ext cx="6096000" cy="40671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46133" y="57150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800" dirty="0" smtClean="0"/>
              <a:t>Măgari</a:t>
            </a:r>
            <a:endParaRPr lang="ro-RO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66" y="2304097"/>
            <a:ext cx="6553200" cy="35633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66" y="1652587"/>
            <a:ext cx="5960533" cy="335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58674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smtClean="0"/>
              <a:t>Câini</a:t>
            </a:r>
            <a:endParaRPr lang="ro-RO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276600" y="6098232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 smtClean="0"/>
              <a:t>Pisici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33913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9392" y="272534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 smtClean="0"/>
              <a:t>Care este puiul fiecărui animal?</a:t>
            </a:r>
            <a:endParaRPr lang="ro-RO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83" y="4648200"/>
            <a:ext cx="3030433" cy="1752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94" y="928352"/>
            <a:ext cx="2180519" cy="1482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4648201"/>
            <a:ext cx="2402193" cy="1600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227" y="856778"/>
            <a:ext cx="2310709" cy="15404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2570070"/>
            <a:ext cx="2909005" cy="17733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227" y="2787194"/>
            <a:ext cx="2324564" cy="174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35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609600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200" dirty="0" smtClean="0"/>
              <a:t>Tot la fermă se pot crește iepurași</a:t>
            </a:r>
            <a:endParaRPr lang="ro-RO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282340"/>
            <a:ext cx="3581401" cy="23756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53" y="2282340"/>
            <a:ext cx="4246904" cy="237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38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Ce mănâncă iepurașii?</a:t>
            </a:r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447800"/>
            <a:ext cx="2514600" cy="16784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971800"/>
            <a:ext cx="2514599" cy="18973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300537"/>
            <a:ext cx="2286000" cy="17145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1752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Morcovi</a:t>
            </a:r>
            <a:endParaRPr lang="ro-RO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49530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Varză</a:t>
            </a:r>
            <a:endParaRPr lang="ro-RO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3886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Trifoi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4688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48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Animale de la fermă</vt:lpstr>
      <vt:lpstr>Așa cum le vedem în desene:</vt:lpstr>
      <vt:lpstr>Cum arată de fapt?</vt:lpstr>
      <vt:lpstr>Cele mai întâlnite</vt:lpstr>
      <vt:lpstr>Tot la fermă mai întâlnim:</vt:lpstr>
      <vt:lpstr>PowerPoint Presentation</vt:lpstr>
      <vt:lpstr>PowerPoint Presentation</vt:lpstr>
      <vt:lpstr>Ce mănâncă iepurașii?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Utilizator Windows</cp:lastModifiedBy>
  <cp:revision>15</cp:revision>
  <dcterms:created xsi:type="dcterms:W3CDTF">2006-08-16T00:00:00Z</dcterms:created>
  <dcterms:modified xsi:type="dcterms:W3CDTF">2017-11-15T23:17:40Z</dcterms:modified>
</cp:coreProperties>
</file>